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11"/>
  </p:notesMasterIdLst>
  <p:sldIdLst>
    <p:sldId id="257" r:id="rId3"/>
    <p:sldId id="275" r:id="rId4"/>
    <p:sldId id="269" r:id="rId5"/>
    <p:sldId id="305" r:id="rId6"/>
    <p:sldId id="303" r:id="rId7"/>
    <p:sldId id="306" r:id="rId8"/>
    <p:sldId id="302" r:id="rId9"/>
    <p:sldId id="301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icio" id="{94DE28F2-CB9F-4692-A500-05783AC53566}">
          <p14:sldIdLst>
            <p14:sldId id="257"/>
          </p14:sldIdLst>
        </p14:section>
        <p14:section name="Git" id="{7F1FA4B1-133E-4146-B954-D1A09392D35B}">
          <p14:sldIdLst>
            <p14:sldId id="275"/>
          </p14:sldIdLst>
        </p14:section>
        <p14:section name="Git - Definição" id="{271AEE1A-A6DA-4E73-8212-4312EC3A24A7}">
          <p14:sldIdLst>
            <p14:sldId id="269"/>
            <p14:sldId id="305"/>
            <p14:sldId id="303"/>
            <p14:sldId id="306"/>
            <p14:sldId id="302"/>
            <p14:sldId id="30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53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svg>
</file>

<file path=ppt/media/image27.png>
</file>

<file path=ppt/media/image28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13/04/2018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8.xml"/><Relationship Id="rId117" Type="http://schemas.openxmlformats.org/officeDocument/2006/relationships/slideLayout" Target="../slideLayouts/slideLayout129.xml"/><Relationship Id="rId21" Type="http://schemas.openxmlformats.org/officeDocument/2006/relationships/slideLayout" Target="../slideLayouts/slideLayout33.xml"/><Relationship Id="rId42" Type="http://schemas.openxmlformats.org/officeDocument/2006/relationships/slideLayout" Target="../slideLayouts/slideLayout54.xml"/><Relationship Id="rId47" Type="http://schemas.openxmlformats.org/officeDocument/2006/relationships/slideLayout" Target="../slideLayouts/slideLayout59.xml"/><Relationship Id="rId63" Type="http://schemas.openxmlformats.org/officeDocument/2006/relationships/slideLayout" Target="../slideLayouts/slideLayout75.xml"/><Relationship Id="rId68" Type="http://schemas.openxmlformats.org/officeDocument/2006/relationships/slideLayout" Target="../slideLayouts/slideLayout80.xml"/><Relationship Id="rId84" Type="http://schemas.openxmlformats.org/officeDocument/2006/relationships/slideLayout" Target="../slideLayouts/slideLayout96.xml"/><Relationship Id="rId89" Type="http://schemas.openxmlformats.org/officeDocument/2006/relationships/slideLayout" Target="../slideLayouts/slideLayout101.xml"/><Relationship Id="rId112" Type="http://schemas.openxmlformats.org/officeDocument/2006/relationships/slideLayout" Target="../slideLayouts/slideLayout124.xml"/><Relationship Id="rId133" Type="http://schemas.openxmlformats.org/officeDocument/2006/relationships/slideLayout" Target="../slideLayouts/slideLayout145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28.xml"/><Relationship Id="rId107" Type="http://schemas.openxmlformats.org/officeDocument/2006/relationships/slideLayout" Target="../slideLayouts/slideLayout119.xml"/><Relationship Id="rId11" Type="http://schemas.openxmlformats.org/officeDocument/2006/relationships/slideLayout" Target="../slideLayouts/slideLayout23.xml"/><Relationship Id="rId32" Type="http://schemas.openxmlformats.org/officeDocument/2006/relationships/slideLayout" Target="../slideLayouts/slideLayout44.xml"/><Relationship Id="rId37" Type="http://schemas.openxmlformats.org/officeDocument/2006/relationships/slideLayout" Target="../slideLayouts/slideLayout49.xml"/><Relationship Id="rId53" Type="http://schemas.openxmlformats.org/officeDocument/2006/relationships/slideLayout" Target="../slideLayouts/slideLayout65.xml"/><Relationship Id="rId58" Type="http://schemas.openxmlformats.org/officeDocument/2006/relationships/slideLayout" Target="../slideLayouts/slideLayout70.xml"/><Relationship Id="rId74" Type="http://schemas.openxmlformats.org/officeDocument/2006/relationships/slideLayout" Target="../slideLayouts/slideLayout86.xml"/><Relationship Id="rId79" Type="http://schemas.openxmlformats.org/officeDocument/2006/relationships/slideLayout" Target="../slideLayouts/slideLayout91.xml"/><Relationship Id="rId102" Type="http://schemas.openxmlformats.org/officeDocument/2006/relationships/slideLayout" Target="../slideLayouts/slideLayout114.xml"/><Relationship Id="rId123" Type="http://schemas.openxmlformats.org/officeDocument/2006/relationships/slideLayout" Target="../slideLayouts/slideLayout135.xml"/><Relationship Id="rId128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7.xml"/><Relationship Id="rId90" Type="http://schemas.openxmlformats.org/officeDocument/2006/relationships/slideLayout" Target="../slideLayouts/slideLayout102.xml"/><Relationship Id="rId95" Type="http://schemas.openxmlformats.org/officeDocument/2006/relationships/slideLayout" Target="../slideLayouts/slideLayout107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9.xml"/><Relationship Id="rId30" Type="http://schemas.openxmlformats.org/officeDocument/2006/relationships/slideLayout" Target="../slideLayouts/slideLayout42.xml"/><Relationship Id="rId35" Type="http://schemas.openxmlformats.org/officeDocument/2006/relationships/slideLayout" Target="../slideLayouts/slideLayout47.xml"/><Relationship Id="rId43" Type="http://schemas.openxmlformats.org/officeDocument/2006/relationships/slideLayout" Target="../slideLayouts/slideLayout55.xml"/><Relationship Id="rId48" Type="http://schemas.openxmlformats.org/officeDocument/2006/relationships/slideLayout" Target="../slideLayouts/slideLayout60.xml"/><Relationship Id="rId56" Type="http://schemas.openxmlformats.org/officeDocument/2006/relationships/slideLayout" Target="../slideLayouts/slideLayout68.xml"/><Relationship Id="rId64" Type="http://schemas.openxmlformats.org/officeDocument/2006/relationships/slideLayout" Target="../slideLayouts/slideLayout76.xml"/><Relationship Id="rId69" Type="http://schemas.openxmlformats.org/officeDocument/2006/relationships/slideLayout" Target="../slideLayouts/slideLayout81.xml"/><Relationship Id="rId77" Type="http://schemas.openxmlformats.org/officeDocument/2006/relationships/slideLayout" Target="../slideLayouts/slideLayout89.xml"/><Relationship Id="rId100" Type="http://schemas.openxmlformats.org/officeDocument/2006/relationships/slideLayout" Target="../slideLayouts/slideLayout112.xml"/><Relationship Id="rId105" Type="http://schemas.openxmlformats.org/officeDocument/2006/relationships/slideLayout" Target="../slideLayouts/slideLayout117.xml"/><Relationship Id="rId113" Type="http://schemas.openxmlformats.org/officeDocument/2006/relationships/slideLayout" Target="../slideLayouts/slideLayout125.xml"/><Relationship Id="rId118" Type="http://schemas.openxmlformats.org/officeDocument/2006/relationships/slideLayout" Target="../slideLayouts/slideLayout130.xml"/><Relationship Id="rId126" Type="http://schemas.openxmlformats.org/officeDocument/2006/relationships/slideLayout" Target="../slideLayouts/slideLayout138.xml"/><Relationship Id="rId134" Type="http://schemas.openxmlformats.org/officeDocument/2006/relationships/slideLayout" Target="../slideLayouts/slideLayout146.xml"/><Relationship Id="rId8" Type="http://schemas.openxmlformats.org/officeDocument/2006/relationships/slideLayout" Target="../slideLayouts/slideLayout20.xml"/><Relationship Id="rId51" Type="http://schemas.openxmlformats.org/officeDocument/2006/relationships/slideLayout" Target="../slideLayouts/slideLayout63.xml"/><Relationship Id="rId72" Type="http://schemas.openxmlformats.org/officeDocument/2006/relationships/slideLayout" Target="../slideLayouts/slideLayout84.xml"/><Relationship Id="rId80" Type="http://schemas.openxmlformats.org/officeDocument/2006/relationships/slideLayout" Target="../slideLayouts/slideLayout92.xml"/><Relationship Id="rId85" Type="http://schemas.openxmlformats.org/officeDocument/2006/relationships/slideLayout" Target="../slideLayouts/slideLayout97.xml"/><Relationship Id="rId93" Type="http://schemas.openxmlformats.org/officeDocument/2006/relationships/slideLayout" Target="../slideLayouts/slideLayout105.xml"/><Relationship Id="rId98" Type="http://schemas.openxmlformats.org/officeDocument/2006/relationships/slideLayout" Target="../slideLayouts/slideLayout110.xml"/><Relationship Id="rId121" Type="http://schemas.openxmlformats.org/officeDocument/2006/relationships/slideLayout" Target="../slideLayouts/slideLayout133.xml"/><Relationship Id="rId3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slideLayout" Target="../slideLayouts/slideLayout37.xml"/><Relationship Id="rId33" Type="http://schemas.openxmlformats.org/officeDocument/2006/relationships/slideLayout" Target="../slideLayouts/slideLayout45.xml"/><Relationship Id="rId38" Type="http://schemas.openxmlformats.org/officeDocument/2006/relationships/slideLayout" Target="../slideLayouts/slideLayout50.xml"/><Relationship Id="rId46" Type="http://schemas.openxmlformats.org/officeDocument/2006/relationships/slideLayout" Target="../slideLayouts/slideLayout58.xml"/><Relationship Id="rId59" Type="http://schemas.openxmlformats.org/officeDocument/2006/relationships/slideLayout" Target="../slideLayouts/slideLayout71.xml"/><Relationship Id="rId67" Type="http://schemas.openxmlformats.org/officeDocument/2006/relationships/slideLayout" Target="../slideLayouts/slideLayout79.xml"/><Relationship Id="rId103" Type="http://schemas.openxmlformats.org/officeDocument/2006/relationships/slideLayout" Target="../slideLayouts/slideLayout115.xml"/><Relationship Id="rId108" Type="http://schemas.openxmlformats.org/officeDocument/2006/relationships/slideLayout" Target="../slideLayouts/slideLayout120.xml"/><Relationship Id="rId116" Type="http://schemas.openxmlformats.org/officeDocument/2006/relationships/slideLayout" Target="../slideLayouts/slideLayout128.xml"/><Relationship Id="rId124" Type="http://schemas.openxmlformats.org/officeDocument/2006/relationships/slideLayout" Target="../slideLayouts/slideLayout136.xml"/><Relationship Id="rId129" Type="http://schemas.openxmlformats.org/officeDocument/2006/relationships/slideLayout" Target="../slideLayouts/slideLayout141.xml"/><Relationship Id="rId137" Type="http://schemas.openxmlformats.org/officeDocument/2006/relationships/slideLayout" Target="../slideLayouts/slideLayout149.xml"/><Relationship Id="rId20" Type="http://schemas.openxmlformats.org/officeDocument/2006/relationships/slideLayout" Target="../slideLayouts/slideLayout32.xml"/><Relationship Id="rId41" Type="http://schemas.openxmlformats.org/officeDocument/2006/relationships/slideLayout" Target="../slideLayouts/slideLayout53.xml"/><Relationship Id="rId54" Type="http://schemas.openxmlformats.org/officeDocument/2006/relationships/slideLayout" Target="../slideLayouts/slideLayout66.xml"/><Relationship Id="rId62" Type="http://schemas.openxmlformats.org/officeDocument/2006/relationships/slideLayout" Target="../slideLayouts/slideLayout74.xml"/><Relationship Id="rId70" Type="http://schemas.openxmlformats.org/officeDocument/2006/relationships/slideLayout" Target="../slideLayouts/slideLayout82.xml"/><Relationship Id="rId75" Type="http://schemas.openxmlformats.org/officeDocument/2006/relationships/slideLayout" Target="../slideLayouts/slideLayout87.xml"/><Relationship Id="rId83" Type="http://schemas.openxmlformats.org/officeDocument/2006/relationships/slideLayout" Target="../slideLayouts/slideLayout95.xml"/><Relationship Id="rId88" Type="http://schemas.openxmlformats.org/officeDocument/2006/relationships/slideLayout" Target="../slideLayouts/slideLayout100.xml"/><Relationship Id="rId91" Type="http://schemas.openxmlformats.org/officeDocument/2006/relationships/slideLayout" Target="../slideLayouts/slideLayout103.xml"/><Relationship Id="rId96" Type="http://schemas.openxmlformats.org/officeDocument/2006/relationships/slideLayout" Target="../slideLayouts/slideLayout108.xml"/><Relationship Id="rId111" Type="http://schemas.openxmlformats.org/officeDocument/2006/relationships/slideLayout" Target="../slideLayouts/slideLayout123.xml"/><Relationship Id="rId132" Type="http://schemas.openxmlformats.org/officeDocument/2006/relationships/slideLayout" Target="../slideLayouts/slideLayout14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40.xml"/><Relationship Id="rId36" Type="http://schemas.openxmlformats.org/officeDocument/2006/relationships/slideLayout" Target="../slideLayouts/slideLayout48.xml"/><Relationship Id="rId49" Type="http://schemas.openxmlformats.org/officeDocument/2006/relationships/slideLayout" Target="../slideLayouts/slideLayout61.xml"/><Relationship Id="rId57" Type="http://schemas.openxmlformats.org/officeDocument/2006/relationships/slideLayout" Target="../slideLayouts/slideLayout69.xml"/><Relationship Id="rId106" Type="http://schemas.openxmlformats.org/officeDocument/2006/relationships/slideLayout" Target="../slideLayouts/slideLayout118.xml"/><Relationship Id="rId114" Type="http://schemas.openxmlformats.org/officeDocument/2006/relationships/slideLayout" Target="../slideLayouts/slideLayout126.xml"/><Relationship Id="rId119" Type="http://schemas.openxmlformats.org/officeDocument/2006/relationships/slideLayout" Target="../slideLayouts/slideLayout131.xml"/><Relationship Id="rId127" Type="http://schemas.openxmlformats.org/officeDocument/2006/relationships/slideLayout" Target="../slideLayouts/slideLayout139.xml"/><Relationship Id="rId10" Type="http://schemas.openxmlformats.org/officeDocument/2006/relationships/slideLayout" Target="../slideLayouts/slideLayout22.xml"/><Relationship Id="rId31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56.xml"/><Relationship Id="rId52" Type="http://schemas.openxmlformats.org/officeDocument/2006/relationships/slideLayout" Target="../slideLayouts/slideLayout64.xml"/><Relationship Id="rId60" Type="http://schemas.openxmlformats.org/officeDocument/2006/relationships/slideLayout" Target="../slideLayouts/slideLayout72.xml"/><Relationship Id="rId65" Type="http://schemas.openxmlformats.org/officeDocument/2006/relationships/slideLayout" Target="../slideLayouts/slideLayout77.xml"/><Relationship Id="rId73" Type="http://schemas.openxmlformats.org/officeDocument/2006/relationships/slideLayout" Target="../slideLayouts/slideLayout85.xml"/><Relationship Id="rId78" Type="http://schemas.openxmlformats.org/officeDocument/2006/relationships/slideLayout" Target="../slideLayouts/slideLayout90.xml"/><Relationship Id="rId81" Type="http://schemas.openxmlformats.org/officeDocument/2006/relationships/slideLayout" Target="../slideLayouts/slideLayout93.xml"/><Relationship Id="rId86" Type="http://schemas.openxmlformats.org/officeDocument/2006/relationships/slideLayout" Target="../slideLayouts/slideLayout98.xml"/><Relationship Id="rId94" Type="http://schemas.openxmlformats.org/officeDocument/2006/relationships/slideLayout" Target="../slideLayouts/slideLayout106.xml"/><Relationship Id="rId99" Type="http://schemas.openxmlformats.org/officeDocument/2006/relationships/slideLayout" Target="../slideLayouts/slideLayout111.xml"/><Relationship Id="rId101" Type="http://schemas.openxmlformats.org/officeDocument/2006/relationships/slideLayout" Target="../slideLayouts/slideLayout113.xml"/><Relationship Id="rId122" Type="http://schemas.openxmlformats.org/officeDocument/2006/relationships/slideLayout" Target="../slideLayouts/slideLayout134.xml"/><Relationship Id="rId130" Type="http://schemas.openxmlformats.org/officeDocument/2006/relationships/slideLayout" Target="../slideLayouts/slideLayout142.xml"/><Relationship Id="rId135" Type="http://schemas.openxmlformats.org/officeDocument/2006/relationships/slideLayout" Target="../slideLayouts/slideLayout147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39" Type="http://schemas.openxmlformats.org/officeDocument/2006/relationships/slideLayout" Target="../slideLayouts/slideLayout51.xml"/><Relationship Id="rId109" Type="http://schemas.openxmlformats.org/officeDocument/2006/relationships/slideLayout" Target="../slideLayouts/slideLayout121.xml"/><Relationship Id="rId34" Type="http://schemas.openxmlformats.org/officeDocument/2006/relationships/slideLayout" Target="../slideLayouts/slideLayout46.xml"/><Relationship Id="rId50" Type="http://schemas.openxmlformats.org/officeDocument/2006/relationships/slideLayout" Target="../slideLayouts/slideLayout62.xml"/><Relationship Id="rId55" Type="http://schemas.openxmlformats.org/officeDocument/2006/relationships/slideLayout" Target="../slideLayouts/slideLayout67.xml"/><Relationship Id="rId76" Type="http://schemas.openxmlformats.org/officeDocument/2006/relationships/slideLayout" Target="../slideLayouts/slideLayout88.xml"/><Relationship Id="rId97" Type="http://schemas.openxmlformats.org/officeDocument/2006/relationships/slideLayout" Target="../slideLayouts/slideLayout109.xml"/><Relationship Id="rId104" Type="http://schemas.openxmlformats.org/officeDocument/2006/relationships/slideLayout" Target="../slideLayouts/slideLayout116.xml"/><Relationship Id="rId120" Type="http://schemas.openxmlformats.org/officeDocument/2006/relationships/slideLayout" Target="../slideLayouts/slideLayout132.xml"/><Relationship Id="rId125" Type="http://schemas.openxmlformats.org/officeDocument/2006/relationships/slideLayout" Target="../slideLayouts/slideLayout137.xml"/><Relationship Id="rId7" Type="http://schemas.openxmlformats.org/officeDocument/2006/relationships/slideLayout" Target="../slideLayouts/slideLayout19.xml"/><Relationship Id="rId71" Type="http://schemas.openxmlformats.org/officeDocument/2006/relationships/slideLayout" Target="../slideLayouts/slideLayout83.xml"/><Relationship Id="rId92" Type="http://schemas.openxmlformats.org/officeDocument/2006/relationships/slideLayout" Target="../slideLayouts/slideLayout104.xml"/><Relationship Id="rId2" Type="http://schemas.openxmlformats.org/officeDocument/2006/relationships/slideLayout" Target="../slideLayouts/slideLayout14.xml"/><Relationship Id="rId29" Type="http://schemas.openxmlformats.org/officeDocument/2006/relationships/slideLayout" Target="../slideLayouts/slideLayout41.xml"/><Relationship Id="rId24" Type="http://schemas.openxmlformats.org/officeDocument/2006/relationships/slideLayout" Target="../slideLayouts/slideLayout36.xml"/><Relationship Id="rId40" Type="http://schemas.openxmlformats.org/officeDocument/2006/relationships/slideLayout" Target="../slideLayouts/slideLayout52.xml"/><Relationship Id="rId45" Type="http://schemas.openxmlformats.org/officeDocument/2006/relationships/slideLayout" Target="../slideLayouts/slideLayout57.xml"/><Relationship Id="rId66" Type="http://schemas.openxmlformats.org/officeDocument/2006/relationships/slideLayout" Target="../slideLayouts/slideLayout78.xml"/><Relationship Id="rId87" Type="http://schemas.openxmlformats.org/officeDocument/2006/relationships/slideLayout" Target="../slideLayouts/slideLayout99.xml"/><Relationship Id="rId110" Type="http://schemas.openxmlformats.org/officeDocument/2006/relationships/slideLayout" Target="../slideLayouts/slideLayout122.xml"/><Relationship Id="rId115" Type="http://schemas.openxmlformats.org/officeDocument/2006/relationships/slideLayout" Target="../slideLayouts/slideLayout127.xml"/><Relationship Id="rId131" Type="http://schemas.openxmlformats.org/officeDocument/2006/relationships/slideLayout" Target="../slideLayouts/slideLayout143.xml"/><Relationship Id="rId136" Type="http://schemas.openxmlformats.org/officeDocument/2006/relationships/slideLayout" Target="../slideLayouts/slideLayout148.xml"/><Relationship Id="rId61" Type="http://schemas.openxmlformats.org/officeDocument/2006/relationships/slideLayout" Target="../slideLayouts/slideLayout73.xml"/><Relationship Id="rId82" Type="http://schemas.openxmlformats.org/officeDocument/2006/relationships/slideLayout" Target="../slideLayouts/slideLayout94.xml"/><Relationship Id="rId1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80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2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2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0" y="2626366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2681427"/>
            <a:ext cx="11474082" cy="1495153"/>
          </a:xfrm>
        </p:spPr>
        <p:txBody>
          <a:bodyPr/>
          <a:lstStyle/>
          <a:p>
            <a:r>
              <a:rPr lang="pt-BR" dirty="0"/>
              <a:t>Requisitos</a:t>
            </a:r>
          </a:p>
          <a:p>
            <a:r>
              <a:rPr lang="pt-BR" dirty="0"/>
              <a:t>git</a:t>
            </a:r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8CB65B3F-485E-4426-B3D3-0B4AF624DB50}"/>
              </a:ext>
            </a:extLst>
          </p:cNvPr>
          <p:cNvSpPr txBox="1">
            <a:spLocks/>
          </p:cNvSpPr>
          <p:nvPr/>
        </p:nvSpPr>
        <p:spPr>
          <a:xfrm>
            <a:off x="888459" y="443131"/>
            <a:ext cx="9845190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O que é o git?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D41C47-17B4-4D9E-B24D-94EB359A2710}"/>
              </a:ext>
            </a:extLst>
          </p:cNvPr>
          <p:cNvSpPr/>
          <p:nvPr/>
        </p:nvSpPr>
        <p:spPr>
          <a:xfrm>
            <a:off x="292111" y="1213735"/>
            <a:ext cx="7619437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Git basicamente é um sistema de controle de versão;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É um software livre;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É utilizado para podermos desenvolver projetos  em que várias pessoas podem contribuir simultaneamente;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Editando e criando novos documentos que os mesmos possam existir sem o risco de suas alterações serem sobrescritas.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1C1610F-D4E5-4E56-B189-C597E1ADB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148" y="2324130"/>
            <a:ext cx="2509501" cy="250950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21DD7FF-6423-4720-BCF1-F27210CB804D}"/>
              </a:ext>
            </a:extLst>
          </p:cNvPr>
          <p:cNvSpPr txBox="1"/>
          <p:nvPr/>
        </p:nvSpPr>
        <p:spPr>
          <a:xfrm>
            <a:off x="649357" y="5499652"/>
            <a:ext cx="3429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Referência: https://git-scm.com</a:t>
            </a:r>
          </a:p>
        </p:txBody>
      </p:sp>
    </p:spTree>
    <p:extLst>
      <p:ext uri="{BB962C8B-B14F-4D97-AF65-F5344CB8AC3E}">
        <p14:creationId xmlns:p14="http://schemas.microsoft.com/office/powerpoint/2010/main" val="179948787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8CB65B3F-485E-4426-B3D3-0B4AF624DB50}"/>
              </a:ext>
            </a:extLst>
          </p:cNvPr>
          <p:cNvSpPr txBox="1">
            <a:spLocks/>
          </p:cNvSpPr>
          <p:nvPr/>
        </p:nvSpPr>
        <p:spPr>
          <a:xfrm>
            <a:off x="888459" y="443131"/>
            <a:ext cx="9845190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Git - Principais comandos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D41C47-17B4-4D9E-B24D-94EB359A2710}"/>
              </a:ext>
            </a:extLst>
          </p:cNvPr>
          <p:cNvSpPr/>
          <p:nvPr/>
        </p:nvSpPr>
        <p:spPr>
          <a:xfrm>
            <a:off x="292111" y="1213735"/>
            <a:ext cx="812301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dirty="0">
                <a:solidFill>
                  <a:schemeClr val="bg1"/>
                </a:solidFill>
              </a:rPr>
              <a:t>Para realizar a criação de repositórios.</a:t>
            </a:r>
          </a:p>
          <a:p>
            <a:pPr>
              <a:lnSpc>
                <a:spcPct val="150000"/>
              </a:lnSpc>
            </a:pPr>
            <a:endParaRPr lang="pt-BR" sz="20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Criar repositório local</a:t>
            </a:r>
          </a:p>
          <a:p>
            <a:pPr>
              <a:lnSpc>
                <a:spcPct val="150000"/>
              </a:lnSpc>
            </a:pPr>
            <a:r>
              <a:rPr lang="pt-BR" sz="2000" dirty="0">
                <a:solidFill>
                  <a:schemeClr val="bg1"/>
                </a:solidFill>
              </a:rPr>
              <a:t>	 git init &lt;nome do projeto&gt;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Baixar um projeto e o histórico de versões</a:t>
            </a:r>
          </a:p>
          <a:p>
            <a:pPr lvl="1">
              <a:lnSpc>
                <a:spcPct val="150000"/>
              </a:lnSpc>
            </a:pPr>
            <a:r>
              <a:rPr lang="pt-BR" sz="2000" dirty="0">
                <a:solidFill>
                  <a:schemeClr val="bg1"/>
                </a:solidFill>
              </a:rPr>
              <a:t>	git clone &lt;url&gt;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1C1610F-D4E5-4E56-B189-C597E1ADB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148" y="2324130"/>
            <a:ext cx="2509501" cy="2509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9671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8CB65B3F-485E-4426-B3D3-0B4AF624DB50}"/>
              </a:ext>
            </a:extLst>
          </p:cNvPr>
          <p:cNvSpPr txBox="1">
            <a:spLocks/>
          </p:cNvSpPr>
          <p:nvPr/>
        </p:nvSpPr>
        <p:spPr>
          <a:xfrm>
            <a:off x="888459" y="443131"/>
            <a:ext cx="9845190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git - Principais comandos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D41C47-17B4-4D9E-B24D-94EB359A2710}"/>
              </a:ext>
            </a:extLst>
          </p:cNvPr>
          <p:cNvSpPr/>
          <p:nvPr/>
        </p:nvSpPr>
        <p:spPr>
          <a:xfrm>
            <a:off x="292111" y="1213735"/>
            <a:ext cx="849408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dirty="0">
                <a:solidFill>
                  <a:schemeClr val="bg1"/>
                </a:solidFill>
              </a:rPr>
              <a:t>Para realizar mudanças.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Lista arquivos novos ou modificados</a:t>
            </a:r>
          </a:p>
          <a:p>
            <a:pPr lvl="1">
              <a:lnSpc>
                <a:spcPct val="150000"/>
              </a:lnSpc>
            </a:pPr>
            <a:r>
              <a:rPr lang="pt-BR" sz="2000" dirty="0">
                <a:solidFill>
                  <a:schemeClr val="bg1"/>
                </a:solidFill>
              </a:rPr>
              <a:t>	git status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Mostra diferença nos arquivos</a:t>
            </a:r>
          </a:p>
          <a:p>
            <a:pPr lvl="1">
              <a:lnSpc>
                <a:spcPct val="150000"/>
              </a:lnSpc>
            </a:pPr>
            <a:r>
              <a:rPr lang="pt-BR" sz="2000" dirty="0">
                <a:solidFill>
                  <a:schemeClr val="bg1"/>
                </a:solidFill>
              </a:rPr>
              <a:t>	git diff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Faz o snapshot de um arquivo na preparação para versionamento</a:t>
            </a:r>
          </a:p>
          <a:p>
            <a:pPr lvl="1">
              <a:lnSpc>
                <a:spcPct val="150000"/>
              </a:lnSpc>
            </a:pPr>
            <a:r>
              <a:rPr lang="pt-BR" sz="2000" dirty="0">
                <a:solidFill>
                  <a:schemeClr val="bg1"/>
                </a:solidFill>
              </a:rPr>
              <a:t>	git add &lt;arquivo&gt;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Grava o snapshot permanentemente do arquivo no histórico de versão	</a:t>
            </a:r>
          </a:p>
          <a:p>
            <a:pPr>
              <a:lnSpc>
                <a:spcPct val="150000"/>
              </a:lnSpc>
            </a:pPr>
            <a:r>
              <a:rPr lang="pt-BR" sz="2000" dirty="0">
                <a:solidFill>
                  <a:schemeClr val="bg1"/>
                </a:solidFill>
              </a:rPr>
              <a:t>	git commit -m “descrição alteração”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1C1610F-D4E5-4E56-B189-C597E1ADB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148" y="2324130"/>
            <a:ext cx="2509501" cy="2509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7770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8CB65B3F-485E-4426-B3D3-0B4AF624DB50}"/>
              </a:ext>
            </a:extLst>
          </p:cNvPr>
          <p:cNvSpPr txBox="1">
            <a:spLocks/>
          </p:cNvSpPr>
          <p:nvPr/>
        </p:nvSpPr>
        <p:spPr>
          <a:xfrm>
            <a:off x="888459" y="443131"/>
            <a:ext cx="9845190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Git - Principais comandos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D41C47-17B4-4D9E-B24D-94EB359A2710}"/>
              </a:ext>
            </a:extLst>
          </p:cNvPr>
          <p:cNvSpPr/>
          <p:nvPr/>
        </p:nvSpPr>
        <p:spPr>
          <a:xfrm>
            <a:off x="292111" y="1028205"/>
            <a:ext cx="849408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dirty="0">
                <a:solidFill>
                  <a:schemeClr val="bg1"/>
                </a:solidFill>
              </a:rPr>
              <a:t>Para realizar mudanças em grupo.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Lista todos os branches locais no repositório atual</a:t>
            </a:r>
          </a:p>
          <a:p>
            <a:pPr lvl="1">
              <a:lnSpc>
                <a:spcPct val="150000"/>
              </a:lnSpc>
            </a:pPr>
            <a:r>
              <a:rPr lang="pt-BR" sz="2000" dirty="0">
                <a:solidFill>
                  <a:schemeClr val="bg1"/>
                </a:solidFill>
              </a:rPr>
              <a:t>	git branch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Cria um novo branch</a:t>
            </a:r>
          </a:p>
          <a:p>
            <a:pPr lvl="1">
              <a:lnSpc>
                <a:spcPct val="150000"/>
              </a:lnSpc>
            </a:pPr>
            <a:r>
              <a:rPr lang="pt-BR" sz="2000" dirty="0">
                <a:solidFill>
                  <a:schemeClr val="bg1"/>
                </a:solidFill>
              </a:rPr>
              <a:t>	git branch &lt;nome do branch&gt;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Muda para um branch especifico</a:t>
            </a:r>
          </a:p>
          <a:p>
            <a:pPr lvl="1">
              <a:lnSpc>
                <a:spcPct val="150000"/>
              </a:lnSpc>
            </a:pPr>
            <a:r>
              <a:rPr lang="pt-BR" sz="2000" dirty="0">
                <a:solidFill>
                  <a:schemeClr val="bg1"/>
                </a:solidFill>
              </a:rPr>
              <a:t>	git checkout &lt;nome do branch&gt;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Realiza o merge do branch atual para um especifico</a:t>
            </a:r>
          </a:p>
          <a:p>
            <a:pPr>
              <a:lnSpc>
                <a:spcPct val="150000"/>
              </a:lnSpc>
            </a:pPr>
            <a:r>
              <a:rPr lang="pt-BR" sz="2000" dirty="0">
                <a:solidFill>
                  <a:schemeClr val="bg1"/>
                </a:solidFill>
              </a:rPr>
              <a:t>	git merge &lt;nome do branch&gt;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Exclui um branch</a:t>
            </a:r>
          </a:p>
          <a:p>
            <a:pPr>
              <a:lnSpc>
                <a:spcPct val="150000"/>
              </a:lnSpc>
            </a:pPr>
            <a:r>
              <a:rPr lang="pt-BR" sz="2000" dirty="0">
                <a:solidFill>
                  <a:schemeClr val="bg1"/>
                </a:solidFill>
              </a:rPr>
              <a:t>	git branch -d &lt;nome do branch&gt;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1C1610F-D4E5-4E56-B189-C597E1ADB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148" y="2324130"/>
            <a:ext cx="2509501" cy="2509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65524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D41C47-17B4-4D9E-B24D-94EB359A2710}"/>
              </a:ext>
            </a:extLst>
          </p:cNvPr>
          <p:cNvSpPr/>
          <p:nvPr/>
        </p:nvSpPr>
        <p:spPr>
          <a:xfrm>
            <a:off x="268782" y="1582555"/>
            <a:ext cx="10624505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O GitHub é um serviço web que oferece diversas funcionalidades extras aplicadas ao git;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Onde você pode hospedar gratuitamente seus projetos;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Projetos com desenvolvimento OpenSource estão disponiveis para poder acompanhar ou sugerir modificações;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O Angular é um dos projetos disponíveis.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21DD7FF-6423-4720-BCF1-F27210CB804D}"/>
              </a:ext>
            </a:extLst>
          </p:cNvPr>
          <p:cNvSpPr txBox="1"/>
          <p:nvPr/>
        </p:nvSpPr>
        <p:spPr>
          <a:xfrm>
            <a:off x="649357" y="5499652"/>
            <a:ext cx="3429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Referência: https://github.com/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79EA91-E98A-4322-8F3B-7038E8618F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287" y="111485"/>
            <a:ext cx="3968714" cy="147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63643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A0584C96-7197-4BEC-ADA8-61F91D2806A7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>
                <a:solidFill>
                  <a:schemeClr val="bg1"/>
                </a:solidFill>
              </a:rPr>
              <a:pPr/>
              <a:t>8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4B853E3-74A4-4D12-96FD-45BA55FF8140}"/>
              </a:ext>
            </a:extLst>
          </p:cNvPr>
          <p:cNvSpPr txBox="1">
            <a:spLocks/>
          </p:cNvSpPr>
          <p:nvPr/>
        </p:nvSpPr>
        <p:spPr>
          <a:xfrm>
            <a:off x="563226" y="443131"/>
            <a:ext cx="10270415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Git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19D420-E2DB-4F49-BAA3-8A8E8F50D027}"/>
              </a:ext>
            </a:extLst>
          </p:cNvPr>
          <p:cNvSpPr/>
          <p:nvPr/>
        </p:nvSpPr>
        <p:spPr>
          <a:xfrm>
            <a:off x="3730996" y="1906154"/>
            <a:ext cx="5214222" cy="5778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Quais as dúvidas?</a:t>
            </a:r>
          </a:p>
        </p:txBody>
      </p:sp>
    </p:spTree>
    <p:extLst>
      <p:ext uri="{BB962C8B-B14F-4D97-AF65-F5344CB8AC3E}">
        <p14:creationId xmlns:p14="http://schemas.microsoft.com/office/powerpoint/2010/main" val="154447260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6067</TotalTime>
  <Words>175</Words>
  <Application>Microsoft Office PowerPoint</Application>
  <PresentationFormat>Widescreen</PresentationFormat>
  <Paragraphs>56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Arial</vt:lpstr>
      <vt:lpstr>Arial Black</vt:lpstr>
      <vt:lpstr>Calibri</vt:lpstr>
      <vt:lpstr>Calibri Light</vt:lpstr>
      <vt:lpstr>Gotham Medium</vt:lpstr>
      <vt:lpstr>Roboto</vt:lpstr>
      <vt:lpstr>Roboto Black</vt:lpstr>
      <vt:lpstr>Roboto Light</vt:lpstr>
      <vt:lpstr>Office Theme</vt:lpstr>
      <vt:lpstr>AI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Gomes Silva, Jose</cp:lastModifiedBy>
  <cp:revision>173</cp:revision>
  <dcterms:created xsi:type="dcterms:W3CDTF">2018-03-08T20:56:03Z</dcterms:created>
  <dcterms:modified xsi:type="dcterms:W3CDTF">2018-04-13T16:24:29Z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